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17" autoAdjust="0"/>
  </p:normalViewPr>
  <p:slideViewPr>
    <p:cSldViewPr>
      <p:cViewPr varScale="1">
        <p:scale>
          <a:sx n="59" d="100"/>
          <a:sy n="59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2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7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7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2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0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3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7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3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9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4B0D6-D606-496A-9332-CD5557F4FAD8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C6AF4-954A-4E37-ACC7-DDEFD286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7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Making Inferences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239000" cy="4191000"/>
          </a:xfrm>
        </p:spPr>
        <p:txBody>
          <a:bodyPr>
            <a:normAutofit lnSpcReduction="10000"/>
          </a:bodyPr>
          <a:lstStyle/>
          <a:p>
            <a:r>
              <a:rPr lang="en-US" sz="6000" dirty="0" smtClean="0"/>
              <a:t>What I Know + </a:t>
            </a:r>
          </a:p>
          <a:p>
            <a:r>
              <a:rPr lang="en-US" sz="6000" dirty="0" smtClean="0"/>
              <a:t>What I See/Read </a:t>
            </a:r>
          </a:p>
          <a:p>
            <a:r>
              <a:rPr lang="en-US" sz="6000" dirty="0" smtClean="0"/>
              <a:t>= </a:t>
            </a:r>
          </a:p>
          <a:p>
            <a:r>
              <a:rPr lang="en-US" sz="6000" dirty="0" smtClean="0"/>
              <a:t>an Inference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761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What do you infer it is?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6002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Clue: </a:t>
            </a:r>
            <a:endParaRPr lang="en-US" sz="54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85258"/>
            <a:ext cx="3439449" cy="367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666" y="2612547"/>
            <a:ext cx="2276475" cy="1024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2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What do you infer?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1918691"/>
            <a:ext cx="5766671" cy="387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8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What do you infer?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17" b="9517"/>
          <a:stretch/>
        </p:blipFill>
        <p:spPr bwMode="auto">
          <a:xfrm>
            <a:off x="1447799" y="1501868"/>
            <a:ext cx="6027821" cy="406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5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What do you infer?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30632"/>
            <a:ext cx="6934200" cy="461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9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Let’s go back in time…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What do you infer it is?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3696114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1981200"/>
            <a:ext cx="304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Clue: Used in early pigskin games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363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What do you infer it 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447800"/>
            <a:ext cx="304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Clue: Grab some popcorn and a drink </a:t>
            </a:r>
            <a:endParaRPr lang="en-US" sz="5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4029074" cy="402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25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What do you infer it is?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4572000" cy="342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1600200"/>
            <a:ext cx="304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Clue: </a:t>
            </a:r>
            <a:r>
              <a:rPr lang="en-US" sz="5400" dirty="0" err="1" smtClean="0"/>
              <a:t>Brrrr</a:t>
            </a:r>
            <a:r>
              <a:rPr lang="en-US" sz="5400" dirty="0" smtClean="0"/>
              <a:t>!!!  These are used in an icy sport.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1035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What do you infer it is?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600200"/>
            <a:ext cx="304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Clue: Don’t have to hold your breath</a:t>
            </a:r>
            <a:endParaRPr lang="en-US" sz="5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28274"/>
            <a:ext cx="3254288" cy="463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31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121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Making Inferences</vt:lpstr>
      <vt:lpstr>1. What do you infer?</vt:lpstr>
      <vt:lpstr>2. What do you infer?</vt:lpstr>
      <vt:lpstr>3. What do you infer?</vt:lpstr>
      <vt:lpstr>Let’s go back in time…</vt:lpstr>
      <vt:lpstr>4. What do you infer it is?</vt:lpstr>
      <vt:lpstr>5. What do you infer it is?</vt:lpstr>
      <vt:lpstr>6. What do you infer it is?</vt:lpstr>
      <vt:lpstr>7. What do you infer it is?</vt:lpstr>
      <vt:lpstr>8. What do you infer it is?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2016-01-08T14:33:19Z</dcterms:created>
  <dcterms:modified xsi:type="dcterms:W3CDTF">2016-01-08T15:24:59Z</dcterms:modified>
</cp:coreProperties>
</file>